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8D9C0F-5318-4B8A-92F7-C50BB389D3A5}" type="datetimeFigureOut">
              <a:rPr lang="en-US"/>
              <a:t>11/17/2016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C3A080-817B-4BD1-BE44-B8DED313096B}" type="slidenum">
              <a:rPr lang="en-US"/>
              <a:t>‹#›</a:t>
            </a:fld>
            <a:endParaRPr lang="en-US"/>
          </a:p>
        </p:txBody>
      </p:sp>
    </p:spTree>
    <p:extLst>
      <p:ext uri="{BB962C8B-B14F-4D97-AF65-F5344CB8AC3E}">
        <p14:creationId xmlns:p14="http://schemas.microsoft.com/office/powerpoint/2010/main" val="2542248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C3A080-817B-4BD1-BE44-B8DED313096B}" type="slidenum">
              <a:rPr lang="en-US"/>
              <a:t>‹#›</a:t>
            </a:fld>
            <a:endParaRPr lang="en-US"/>
          </a:p>
        </p:txBody>
      </p:sp>
    </p:spTree>
    <p:extLst>
      <p:ext uri="{BB962C8B-B14F-4D97-AF65-F5344CB8AC3E}">
        <p14:creationId xmlns:p14="http://schemas.microsoft.com/office/powerpoint/2010/main" val="761204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C3A080-817B-4BD1-BE44-B8DED313096B}" type="slidenum">
              <a:rPr lang="en-US"/>
              <a:t>2</a:t>
            </a:fld>
            <a:endParaRPr lang="en-US"/>
          </a:p>
        </p:txBody>
      </p:sp>
    </p:spTree>
    <p:extLst>
      <p:ext uri="{BB962C8B-B14F-4D97-AF65-F5344CB8AC3E}">
        <p14:creationId xmlns:p14="http://schemas.microsoft.com/office/powerpoint/2010/main" val="4056147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C3A080-817B-4BD1-BE44-B8DED313096B}" type="slidenum">
              <a:rPr lang="en-US"/>
              <a:t>3</a:t>
            </a:fld>
            <a:endParaRPr lang="en-US"/>
          </a:p>
        </p:txBody>
      </p:sp>
    </p:spTree>
    <p:extLst>
      <p:ext uri="{BB962C8B-B14F-4D97-AF65-F5344CB8AC3E}">
        <p14:creationId xmlns:p14="http://schemas.microsoft.com/office/powerpoint/2010/main" val="1846201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C3A080-817B-4BD1-BE44-B8DED313096B}" type="slidenum">
              <a:rPr lang="en-US"/>
              <a:t>4</a:t>
            </a:fld>
            <a:endParaRPr lang="en-US"/>
          </a:p>
        </p:txBody>
      </p:sp>
    </p:spTree>
    <p:extLst>
      <p:ext uri="{BB962C8B-B14F-4D97-AF65-F5344CB8AC3E}">
        <p14:creationId xmlns:p14="http://schemas.microsoft.com/office/powerpoint/2010/main" val="527855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C3A080-817B-4BD1-BE44-B8DED313096B}" type="slidenum">
              <a:rPr lang="en-US"/>
              <a:t>5</a:t>
            </a:fld>
            <a:endParaRPr lang="en-US"/>
          </a:p>
        </p:txBody>
      </p:sp>
    </p:spTree>
    <p:extLst>
      <p:ext uri="{BB962C8B-B14F-4D97-AF65-F5344CB8AC3E}">
        <p14:creationId xmlns:p14="http://schemas.microsoft.com/office/powerpoint/2010/main" val="500455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11/17/2016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endParaRPr lang="EN-US" dirty="0"/>
          </a:p>
        </p:txBody>
      </p:sp>
      <p:sp>
        <p:nvSpPr>
          <p:cNvPr id="3" name="Subtitle 2"/>
          <p:cNvSpPr>
            <a:spLocks noGrp="1"/>
          </p:cNvSpPr>
          <p:nvPr>
            <p:ph type="subTitle" idx="1"/>
          </p:nvPr>
        </p:nvSpPr>
        <p:spPr/>
        <p:txBody>
          <a:bodyPr vert="horz" lIns="91440" tIns="45720" rIns="91440" bIns="45720" rtlCol="0" anchor="t">
            <a:normAutofit fontScale="25000" lnSpcReduction="20000"/>
          </a:bodyPr>
          <a:lstStyle/>
          <a:p>
            <a:pPr algn="just"/>
            <a:r>
              <a:rPr lang="EN-US" dirty="0"/>
              <a:t>Lorem ipsum dolor sit amet, consectetur adipiscing elit. Morbi non mollis </a:t>
            </a:r>
            <a:r>
              <a:rPr lang="EN-US" dirty="0" err="1"/>
              <a:t>leo</a:t>
            </a:r>
            <a:r>
              <a:rPr lang="EN-US" dirty="0"/>
              <a:t>. Proin eleifend nulla elementum, vulputate quam quis, fermentum nibh. Duis porta iaculis lacus, vel gravida libero eleifend eu. Nulla egestas aliquam odio, non euismod metus tempor eget. Donec augue velit, ornare at </a:t>
            </a:r>
            <a:r>
              <a:rPr lang="EN-US" dirty="0" err="1"/>
              <a:t>dui</a:t>
            </a:r>
            <a:r>
              <a:rPr lang="EN-US" dirty="0"/>
              <a:t> a, egestas </a:t>
            </a:r>
            <a:r>
              <a:rPr lang="EN-US" dirty="0" err="1"/>
              <a:t>finibus</a:t>
            </a:r>
            <a:r>
              <a:rPr lang="EN-US" dirty="0"/>
              <a:t> risus. Morbi eu </a:t>
            </a:r>
            <a:r>
              <a:rPr lang="EN-US" dirty="0" err="1"/>
              <a:t>leo</a:t>
            </a:r>
            <a:r>
              <a:rPr lang="EN-US" dirty="0"/>
              <a:t> nec augue fringilla sagittis. Etiam odio est, laoreet a est nec, feugiat pretium sapien. Duis tortor quam, tempor id bibendum at, porta </a:t>
            </a:r>
            <a:r>
              <a:rPr lang="EN-US" dirty="0" err="1"/>
              <a:t>ut</a:t>
            </a:r>
            <a:r>
              <a:rPr lang="EN-US" dirty="0"/>
              <a:t> augue. Praesent tempus in nunc vel placerat.</a:t>
            </a:r>
          </a:p>
          <a:p>
            <a:pPr algn="just"/>
            <a:r>
              <a:rPr lang="EN-US" dirty="0" err="1"/>
              <a:t>Ut</a:t>
            </a:r>
            <a:r>
              <a:rPr lang="EN-US" dirty="0"/>
              <a:t> eros massa, lacinia </a:t>
            </a:r>
            <a:r>
              <a:rPr lang="EN-US" dirty="0" err="1"/>
              <a:t>ut</a:t>
            </a:r>
            <a:r>
              <a:rPr lang="EN-US" dirty="0"/>
              <a:t> faucibus et, lobortis vel justo. Nulla facilisi. Vivamus quis velit nisl. Cras porta massa ante, sit amet suscipit lorem convallis eu. Mauris suscipit eleifend risus a rhoncus. Pellentesque habitant morbi tristique senectus et netus et malesuada fames ac turpis egestas. Integer quis nibh congue magna egestas malesuada et lobortis urna. Maecenas porttitor lobortis lectus et fringilla.</a:t>
            </a:r>
          </a:p>
          <a:p>
            <a:pPr algn="just"/>
            <a:r>
              <a:rPr lang="EN-US" dirty="0"/>
              <a:t>Nam varius molestie bibendum. Sed non urna </a:t>
            </a:r>
            <a:r>
              <a:rPr lang="EN-US" dirty="0" err="1"/>
              <a:t>dui</a:t>
            </a:r>
            <a:r>
              <a:rPr lang="EN-US" dirty="0"/>
              <a:t>. Sed eget rutrum eros. Proin lobortis ex ipsum, non auctor justo tristique in. Praesent nulla sapien, tempor sed imperdiet id, luctus nec ligula. Vivamus rutrum metus aliquet sem tincidunt, a vulputate neque faucibus. Morbi laoreet ligula non lorem elementum, vitae dapibus ante suscipit. Praesent enim quam, viverra </a:t>
            </a:r>
            <a:r>
              <a:rPr lang="EN-US" dirty="0" err="1"/>
              <a:t>ut</a:t>
            </a:r>
            <a:r>
              <a:rPr lang="EN-US" dirty="0"/>
              <a:t> libero in, tempus pharetra lacus. In ultricies libero nec quam auctor eleifend. Maecenas mi sem, ultricies </a:t>
            </a:r>
            <a:r>
              <a:rPr lang="EN-US" dirty="0" err="1"/>
              <a:t>ut</a:t>
            </a:r>
            <a:r>
              <a:rPr lang="EN-US" dirty="0"/>
              <a:t> enim id, dignissim posuere dolor. Integer congue tincidunt fermentum. Vivamus sapien dolor, placerat ac interdum </a:t>
            </a:r>
            <a:r>
              <a:rPr lang="EN-US" dirty="0" err="1"/>
              <a:t>ut</a:t>
            </a:r>
            <a:r>
              <a:rPr lang="EN-US" dirty="0"/>
              <a:t>, laoreet eu felis. Nulla vehicula, magna sit amet ultrices commodo, dolor </a:t>
            </a:r>
            <a:r>
              <a:rPr lang="EN-US" dirty="0" err="1"/>
              <a:t>leo</a:t>
            </a:r>
            <a:r>
              <a:rPr lang="EN-US" dirty="0"/>
              <a:t> fermentum risus, </a:t>
            </a:r>
            <a:r>
              <a:rPr lang="EN-US" dirty="0" err="1"/>
              <a:t>ut</a:t>
            </a:r>
            <a:r>
              <a:rPr lang="EN-US" dirty="0"/>
              <a:t> rhoncus mauris orci in velit. Duis tristique, neque </a:t>
            </a:r>
            <a:r>
              <a:rPr lang="EN-US" dirty="0" err="1"/>
              <a:t>ut</a:t>
            </a:r>
            <a:r>
              <a:rPr lang="EN-US" dirty="0"/>
              <a:t> vulputate </a:t>
            </a:r>
            <a:r>
              <a:rPr lang="EN-US" dirty="0" err="1"/>
              <a:t>finibus</a:t>
            </a:r>
            <a:r>
              <a:rPr lang="EN-US" dirty="0"/>
              <a:t>, lacus augue pharetra mi, ac rutrum massa urna sed dolor. Sed rhoncus erat </a:t>
            </a:r>
            <a:r>
              <a:rPr lang="EN-US" dirty="0" err="1"/>
              <a:t>ut</a:t>
            </a:r>
            <a:r>
              <a:rPr lang="EN-US" dirty="0"/>
              <a:t> turpis aliquet rhoncus. Quisque vehicula, augue vel malesuada consequat, velit arcu iaculis orci, in congue urna nibh congue turpis.</a:t>
            </a:r>
          </a:p>
          <a:p>
            <a:pPr algn="just"/>
            <a:r>
              <a:rPr lang="EN-US" dirty="0"/>
              <a:t>Nunc vel neque ac nulla bibendum consectetur. Proin fermentum eget lectus sit amet auctor. Pellentesque dictum purus sit amet risus iaculis tempor vitae et velit. </a:t>
            </a:r>
            <a:r>
              <a:rPr lang="EN-US" dirty="0" err="1"/>
              <a:t>Ut</a:t>
            </a:r>
            <a:r>
              <a:rPr lang="EN-US" dirty="0"/>
              <a:t> ullamcorper viverra justo, a aliquet ligula dignissim a. Pellentesque aliquam metus sit amet ligula congue, ac iaculis orci hendrerit. Fusce pulvinar tincidunt bibendum. Etiam volutpat, </a:t>
            </a:r>
            <a:r>
              <a:rPr lang="EN-US" dirty="0" err="1"/>
              <a:t>dui</a:t>
            </a:r>
            <a:r>
              <a:rPr lang="EN-US" dirty="0"/>
              <a:t> eu rutrum tristique, enim augue laoreet velit, dapibus </a:t>
            </a:r>
            <a:r>
              <a:rPr lang="EN-US" dirty="0" err="1"/>
              <a:t>finibus</a:t>
            </a:r>
            <a:r>
              <a:rPr lang="EN-US" dirty="0"/>
              <a:t> turpis enim vel diam.</a:t>
            </a:r>
          </a:p>
          <a:p>
            <a:pPr algn="just"/>
            <a:r>
              <a:rPr lang="EN-US" dirty="0"/>
              <a:t>Maecenas quam diam, accumsan at risus eu, facilisis </a:t>
            </a:r>
            <a:r>
              <a:rPr lang="EN-US" dirty="0" err="1"/>
              <a:t>finibus</a:t>
            </a:r>
            <a:r>
              <a:rPr lang="EN-US" dirty="0"/>
              <a:t> mi. Cras varius est nec ornare viverra. Integer laoreet, augue in laoreet elementum, nunc turpis dignissim nisi, vel scelerisque est </a:t>
            </a:r>
            <a:r>
              <a:rPr lang="EN-US" dirty="0" err="1"/>
              <a:t>dui</a:t>
            </a:r>
            <a:r>
              <a:rPr lang="EN-US" dirty="0"/>
              <a:t> eget orci. Duis ex magna, scelerisque non pulvinar a, fringilla sit amet mi. Aliquam hendrerit nisi non neque ornare placerat. Praesent et fringilla ipsum. Curabitur pharetra, nisl </a:t>
            </a:r>
            <a:r>
              <a:rPr lang="EN-US" dirty="0" err="1"/>
              <a:t>ut</a:t>
            </a:r>
            <a:r>
              <a:rPr lang="EN-US" dirty="0"/>
              <a:t> sodales consectetur, libero elit ornare lectus, id bibendum arcu libero at nibh. Duis scelerisque sit amet est quis placerat. Duis venenatis, velit at volutpat sagittis, nisi metus dictum ligula, non auctor arcu enim in elit. Nullam semper eros at neque ultrices feugiat. Sed interdum iaculis justo sit amet ornare. In hac habitasse platea dictumst.</a:t>
            </a:r>
          </a:p>
          <a:p>
            <a:endParaRPr lang="EN-US" dirty="0"/>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endParaRPr lang="EN-US" dirty="0"/>
          </a:p>
        </p:txBody>
      </p:sp>
      <p:sp>
        <p:nvSpPr>
          <p:cNvPr id="3" name="Subtitle 2"/>
          <p:cNvSpPr>
            <a:spLocks noGrp="1"/>
          </p:cNvSpPr>
          <p:nvPr>
            <p:ph type="subTitle" idx="1"/>
          </p:nvPr>
        </p:nvSpPr>
        <p:spPr/>
        <p:txBody>
          <a:bodyPr vert="horz" lIns="91440" tIns="45720" rIns="91440" bIns="45720" rtlCol="0" anchor="t">
            <a:normAutofit fontScale="25000" lnSpcReduction="20000"/>
          </a:bodyPr>
          <a:lstStyle/>
          <a:p>
            <a:pPr algn="just"/>
            <a:r>
              <a:rPr lang="EN-US" dirty="0"/>
              <a:t>Lorem ipsum dolor sit amet, consectetur adipiscing elit. Morbi non mollis </a:t>
            </a:r>
            <a:r>
              <a:rPr lang="EN-US" dirty="0" err="1"/>
              <a:t>leo</a:t>
            </a:r>
            <a:r>
              <a:rPr lang="EN-US" dirty="0"/>
              <a:t>. Proin eleifend nulla elementum, vulputate quam quis, fermentum nibh. Duis porta iaculis lacus, vel gravida libero eleifend eu. Nulla egestas aliquam odio, non euismod metus tempor eget. Donec augue velit, ornare at </a:t>
            </a:r>
            <a:r>
              <a:rPr lang="EN-US" dirty="0" err="1"/>
              <a:t>dui</a:t>
            </a:r>
            <a:r>
              <a:rPr lang="EN-US" dirty="0"/>
              <a:t> a, egestas </a:t>
            </a:r>
            <a:r>
              <a:rPr lang="EN-US" dirty="0" err="1"/>
              <a:t>finibus</a:t>
            </a:r>
            <a:r>
              <a:rPr lang="EN-US" dirty="0"/>
              <a:t> risus. Morbi eu </a:t>
            </a:r>
            <a:r>
              <a:rPr lang="EN-US" dirty="0" err="1"/>
              <a:t>leo</a:t>
            </a:r>
            <a:r>
              <a:rPr lang="EN-US" dirty="0"/>
              <a:t> nec augue fringilla sagittis. Etiam odio est, laoreet a est nec, feugiat pretium sapien. Duis tortor quam, tempor id bibendum at, porta </a:t>
            </a:r>
            <a:r>
              <a:rPr lang="EN-US" dirty="0" err="1"/>
              <a:t>ut</a:t>
            </a:r>
            <a:r>
              <a:rPr lang="EN-US" dirty="0"/>
              <a:t> augue. Praesent tempus in nunc vel placerat.</a:t>
            </a:r>
          </a:p>
          <a:p>
            <a:pPr algn="just"/>
            <a:r>
              <a:rPr lang="EN-US" dirty="0" err="1"/>
              <a:t>Ut</a:t>
            </a:r>
            <a:r>
              <a:rPr lang="EN-US" dirty="0"/>
              <a:t> eros massa, lacinia </a:t>
            </a:r>
            <a:r>
              <a:rPr lang="EN-US" dirty="0" err="1"/>
              <a:t>ut</a:t>
            </a:r>
            <a:r>
              <a:rPr lang="EN-US" dirty="0"/>
              <a:t> faucibus et, lobortis vel justo. Nulla facilisi. Vivamus quis velit nisl. Cras porta massa ante, sit amet suscipit lorem convallis eu. Mauris suscipit eleifend risus a rhoncus. Pellentesque habitant morbi tristique senectus et netus et malesuada fames ac turpis egestas. Integer quis nibh congue magna egestas malesuada et lobortis urna. Maecenas porttitor lobortis lectus et fringilla.</a:t>
            </a:r>
          </a:p>
          <a:p>
            <a:pPr algn="just"/>
            <a:r>
              <a:rPr lang="EN-US" dirty="0"/>
              <a:t>Nam varius molestie bibendum. Sed non urna </a:t>
            </a:r>
            <a:r>
              <a:rPr lang="EN-US" dirty="0" err="1"/>
              <a:t>dui</a:t>
            </a:r>
            <a:r>
              <a:rPr lang="EN-US" dirty="0"/>
              <a:t>. Sed eget rutrum eros. Proin lobortis ex ipsum, non auctor justo tristique in. Praesent nulla sapien, tempor sed imperdiet id, luctus nec ligula. Vivamus rutrum metus aliquet sem tincidunt, a vulputate neque faucibus. Morbi laoreet ligula non lorem elementum, vitae dapibus ante suscipit. Praesent enim quam, viverra </a:t>
            </a:r>
            <a:r>
              <a:rPr lang="EN-US" dirty="0" err="1"/>
              <a:t>ut</a:t>
            </a:r>
            <a:r>
              <a:rPr lang="EN-US" dirty="0"/>
              <a:t> libero in, tempus pharetra lacus. In ultricies libero nec quam auctor eleifend. Maecenas mi sem, ultricies </a:t>
            </a:r>
            <a:r>
              <a:rPr lang="EN-US" dirty="0" err="1"/>
              <a:t>ut</a:t>
            </a:r>
            <a:r>
              <a:rPr lang="EN-US" dirty="0"/>
              <a:t> enim id, dignissim posuere dolor. Integer congue tincidunt fermentum. Vivamus sapien dolor, placerat ac interdum </a:t>
            </a:r>
            <a:r>
              <a:rPr lang="EN-US" dirty="0" err="1"/>
              <a:t>ut</a:t>
            </a:r>
            <a:r>
              <a:rPr lang="EN-US" dirty="0"/>
              <a:t>, laoreet eu felis. Nulla vehicula, magna sit amet ultrices commodo, dolor </a:t>
            </a:r>
            <a:r>
              <a:rPr lang="EN-US" dirty="0" err="1"/>
              <a:t>leo</a:t>
            </a:r>
            <a:r>
              <a:rPr lang="EN-US" dirty="0"/>
              <a:t> fermentum risus, </a:t>
            </a:r>
            <a:r>
              <a:rPr lang="EN-US" dirty="0" err="1"/>
              <a:t>ut</a:t>
            </a:r>
            <a:r>
              <a:rPr lang="EN-US" dirty="0"/>
              <a:t> rhoncus mauris orci in velit. Duis tristique, neque </a:t>
            </a:r>
            <a:r>
              <a:rPr lang="EN-US" dirty="0" err="1"/>
              <a:t>ut</a:t>
            </a:r>
            <a:r>
              <a:rPr lang="EN-US" dirty="0"/>
              <a:t> vulputate </a:t>
            </a:r>
            <a:r>
              <a:rPr lang="EN-US" dirty="0" err="1"/>
              <a:t>finibus</a:t>
            </a:r>
            <a:r>
              <a:rPr lang="EN-US" dirty="0"/>
              <a:t>, lacus augue pharetra mi, ac rutrum massa urna sed dolor. Sed rhoncus erat </a:t>
            </a:r>
            <a:r>
              <a:rPr lang="EN-US" dirty="0" err="1"/>
              <a:t>ut</a:t>
            </a:r>
            <a:r>
              <a:rPr lang="EN-US" dirty="0"/>
              <a:t> turpis aliquet rhoncus. Quisque vehicula, augue vel malesuada consequat, velit arcu iaculis orci, in congue urna nibh congue turpis.</a:t>
            </a:r>
          </a:p>
          <a:p>
            <a:pPr algn="just"/>
            <a:r>
              <a:rPr lang="EN-US" dirty="0"/>
              <a:t>Nunc vel neque ac nulla bibendum consectetur. Proin fermentum eget lectus sit amet auctor. Pellentesque dictum purus sit amet risus iaculis tempor vitae et velit. </a:t>
            </a:r>
            <a:r>
              <a:rPr lang="EN-US" dirty="0" err="1"/>
              <a:t>Ut</a:t>
            </a:r>
            <a:r>
              <a:rPr lang="EN-US" dirty="0"/>
              <a:t> ullamcorper viverra justo, a aliquet ligula dignissim a. Pellentesque aliquam metus sit amet ligula congue, ac iaculis orci hendrerit. Fusce pulvinar tincidunt bibendum. Etiam volutpat, </a:t>
            </a:r>
            <a:r>
              <a:rPr lang="EN-US" dirty="0" err="1"/>
              <a:t>dui</a:t>
            </a:r>
            <a:r>
              <a:rPr lang="EN-US" dirty="0"/>
              <a:t> eu rutrum tristique, enim augue laoreet velit, dapibus </a:t>
            </a:r>
            <a:r>
              <a:rPr lang="EN-US" dirty="0" err="1"/>
              <a:t>finibus</a:t>
            </a:r>
            <a:r>
              <a:rPr lang="EN-US" dirty="0"/>
              <a:t> turpis enim vel diam.</a:t>
            </a:r>
          </a:p>
          <a:p>
            <a:pPr algn="just"/>
            <a:r>
              <a:rPr lang="EN-US" dirty="0"/>
              <a:t>Maecenas quam diam, accumsan at risus eu, facilisis </a:t>
            </a:r>
            <a:r>
              <a:rPr lang="EN-US" dirty="0" err="1"/>
              <a:t>finibus</a:t>
            </a:r>
            <a:r>
              <a:rPr lang="EN-US" dirty="0"/>
              <a:t> mi. Cras varius est nec ornare viverra. Integer laoreet, augue in laoreet elementum, nunc turpis dignissim nisi, vel scelerisque est </a:t>
            </a:r>
            <a:r>
              <a:rPr lang="EN-US" dirty="0" err="1"/>
              <a:t>dui</a:t>
            </a:r>
            <a:r>
              <a:rPr lang="EN-US" dirty="0"/>
              <a:t> eget orci. Duis ex magna, scelerisque non pulvinar a, fringilla sit amet mi. Aliquam hendrerit nisi non neque ornare placerat. Praesent et fringilla ipsum. Curabitur pharetra, nisl </a:t>
            </a:r>
            <a:r>
              <a:rPr lang="EN-US" dirty="0" err="1"/>
              <a:t>ut</a:t>
            </a:r>
            <a:r>
              <a:rPr lang="EN-US" dirty="0"/>
              <a:t> sodales consectetur, libero elit ornare lectus, id bibendum arcu libero at nibh. Duis scelerisque sit amet est quis placerat. Duis venenatis, velit at volutpat sagittis, nisi metus dictum ligula, non auctor arcu enim in elit. Nullam semper eros at neque ultrices feugiat. Sed interdum iaculis justo sit amet ornare. In hac habitasse platea dictumst.</a:t>
            </a:r>
          </a:p>
          <a:p>
            <a:endParaRPr lang="EN-US" dirty="0"/>
          </a:p>
        </p:txBody>
      </p:sp>
    </p:spTree>
    <p:extLst>
      <p:ext uri="{BB962C8B-B14F-4D97-AF65-F5344CB8AC3E}">
        <p14:creationId xmlns:p14="http://schemas.microsoft.com/office/powerpoint/2010/main" val="1904599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endParaRPr lang="EN-US" dirty="0"/>
          </a:p>
        </p:txBody>
      </p:sp>
      <p:sp>
        <p:nvSpPr>
          <p:cNvPr id="3" name="Subtitle 2"/>
          <p:cNvSpPr>
            <a:spLocks noGrp="1"/>
          </p:cNvSpPr>
          <p:nvPr>
            <p:ph type="subTitle" idx="1"/>
          </p:nvPr>
        </p:nvSpPr>
        <p:spPr/>
        <p:txBody>
          <a:bodyPr vert="horz" lIns="91440" tIns="45720" rIns="91440" bIns="45720" rtlCol="0" anchor="t">
            <a:normAutofit fontScale="25000" lnSpcReduction="20000"/>
          </a:bodyPr>
          <a:lstStyle/>
          <a:p>
            <a:pPr algn="just"/>
            <a:r>
              <a:rPr lang="EN-US" dirty="0"/>
              <a:t>Lorem ipsum dolor sit amet, consectetur adipiscing elit. Morbi non mollis </a:t>
            </a:r>
            <a:r>
              <a:rPr lang="EN-US" dirty="0" err="1"/>
              <a:t>leo</a:t>
            </a:r>
            <a:r>
              <a:rPr lang="EN-US" dirty="0"/>
              <a:t>. Proin eleifend nulla elementum, vulputate quam quis, fermentum nibh. Duis porta iaculis lacus, vel gravida libero eleifend eu. Nulla egestas aliquam odio, non euismod metus tempor eget. Donec augue velit, ornare at </a:t>
            </a:r>
            <a:r>
              <a:rPr lang="EN-US" dirty="0" err="1"/>
              <a:t>dui</a:t>
            </a:r>
            <a:r>
              <a:rPr lang="EN-US" dirty="0"/>
              <a:t> a, egestas </a:t>
            </a:r>
            <a:r>
              <a:rPr lang="EN-US" dirty="0" err="1"/>
              <a:t>finibus</a:t>
            </a:r>
            <a:r>
              <a:rPr lang="EN-US" dirty="0"/>
              <a:t> risus. Morbi eu </a:t>
            </a:r>
            <a:r>
              <a:rPr lang="EN-US" dirty="0" err="1"/>
              <a:t>leo</a:t>
            </a:r>
            <a:r>
              <a:rPr lang="EN-US" dirty="0"/>
              <a:t> nec augue fringilla sagittis. Etiam odio est, laoreet a est nec, feugiat pretium sapien. Duis tortor quam, tempor id bibendum at, porta </a:t>
            </a:r>
            <a:r>
              <a:rPr lang="EN-US" dirty="0" err="1"/>
              <a:t>ut</a:t>
            </a:r>
            <a:r>
              <a:rPr lang="EN-US" dirty="0"/>
              <a:t> augue. Praesent tempus in nunc vel placerat.</a:t>
            </a:r>
          </a:p>
          <a:p>
            <a:pPr algn="just"/>
            <a:r>
              <a:rPr lang="EN-US" dirty="0" err="1"/>
              <a:t>Ut</a:t>
            </a:r>
            <a:r>
              <a:rPr lang="EN-US" dirty="0"/>
              <a:t> eros massa, lacinia </a:t>
            </a:r>
            <a:r>
              <a:rPr lang="EN-US" dirty="0" err="1"/>
              <a:t>ut</a:t>
            </a:r>
            <a:r>
              <a:rPr lang="EN-US" dirty="0"/>
              <a:t> faucibus et, lobortis vel justo. Nulla facilisi. Vivamus quis velit nisl. Cras porta massa ante, sit amet suscipit lorem convallis eu. Mauris suscipit eleifend risus a rhoncus. Pellentesque habitant morbi tristique senectus et netus et malesuada fames ac turpis egestas. Integer quis nibh congue magna egestas malesuada et lobortis urna. Maecenas porttitor lobortis lectus et fringilla.</a:t>
            </a:r>
          </a:p>
          <a:p>
            <a:pPr algn="just"/>
            <a:r>
              <a:rPr lang="EN-US" dirty="0"/>
              <a:t>Nam varius molestie bibendum. Sed non urna </a:t>
            </a:r>
            <a:r>
              <a:rPr lang="EN-US" dirty="0" err="1"/>
              <a:t>dui</a:t>
            </a:r>
            <a:r>
              <a:rPr lang="EN-US" dirty="0"/>
              <a:t>. Sed eget rutrum eros. Proin lobortis ex ipsum, non auctor justo tristique in. Praesent nulla sapien, tempor sed imperdiet id, luctus nec ligula. Vivamus rutrum metus aliquet sem tincidunt, a vulputate neque faucibus. Morbi laoreet ligula non lorem elementum, vitae dapibus ante suscipit. Praesent enim quam, viverra </a:t>
            </a:r>
            <a:r>
              <a:rPr lang="EN-US" dirty="0" err="1"/>
              <a:t>ut</a:t>
            </a:r>
            <a:r>
              <a:rPr lang="EN-US" dirty="0"/>
              <a:t> libero in, tempus pharetra lacus. In ultricies libero nec quam auctor eleifend. Maecenas mi sem, ultricies </a:t>
            </a:r>
            <a:r>
              <a:rPr lang="EN-US" dirty="0" err="1"/>
              <a:t>ut</a:t>
            </a:r>
            <a:r>
              <a:rPr lang="EN-US" dirty="0"/>
              <a:t> enim id, dignissim posuere dolor. Integer congue tincidunt fermentum. Vivamus sapien dolor, placerat ac interdum </a:t>
            </a:r>
            <a:r>
              <a:rPr lang="EN-US" dirty="0" err="1"/>
              <a:t>ut</a:t>
            </a:r>
            <a:r>
              <a:rPr lang="EN-US" dirty="0"/>
              <a:t>, laoreet eu felis. Nulla vehicula, magna sit amet ultrices commodo, dolor </a:t>
            </a:r>
            <a:r>
              <a:rPr lang="EN-US" dirty="0" err="1"/>
              <a:t>leo</a:t>
            </a:r>
            <a:r>
              <a:rPr lang="EN-US" dirty="0"/>
              <a:t> fermentum risus, </a:t>
            </a:r>
            <a:r>
              <a:rPr lang="EN-US" dirty="0" err="1"/>
              <a:t>ut</a:t>
            </a:r>
            <a:r>
              <a:rPr lang="EN-US" dirty="0"/>
              <a:t> rhoncus mauris orci in velit. Duis tristique, neque </a:t>
            </a:r>
            <a:r>
              <a:rPr lang="EN-US" dirty="0" err="1"/>
              <a:t>ut</a:t>
            </a:r>
            <a:r>
              <a:rPr lang="EN-US" dirty="0"/>
              <a:t> vulputate </a:t>
            </a:r>
            <a:r>
              <a:rPr lang="EN-US" dirty="0" err="1"/>
              <a:t>finibus</a:t>
            </a:r>
            <a:r>
              <a:rPr lang="EN-US" dirty="0"/>
              <a:t>, lacus augue pharetra mi, ac rutrum massa urna sed dolor. Sed rhoncus erat </a:t>
            </a:r>
            <a:r>
              <a:rPr lang="EN-US" dirty="0" err="1"/>
              <a:t>ut</a:t>
            </a:r>
            <a:r>
              <a:rPr lang="EN-US" dirty="0"/>
              <a:t> turpis aliquet rhoncus. Quisque vehicula, augue vel malesuada consequat, velit arcu iaculis orci, in congue urna nibh congue turpis.</a:t>
            </a:r>
          </a:p>
          <a:p>
            <a:pPr algn="just"/>
            <a:r>
              <a:rPr lang="EN-US" dirty="0"/>
              <a:t>Nunc vel neque ac nulla bibendum consectetur. Proin fermentum eget lectus sit amet auctor. Pellentesque dictum purus sit amet risus iaculis tempor vitae et velit. </a:t>
            </a:r>
            <a:r>
              <a:rPr lang="EN-US" dirty="0" err="1"/>
              <a:t>Ut</a:t>
            </a:r>
            <a:r>
              <a:rPr lang="EN-US" dirty="0"/>
              <a:t> ullamcorper viverra justo, a aliquet ligula dignissim a. Pellentesque aliquam metus sit amet ligula congue, ac iaculis orci hendrerit. Fusce pulvinar tincidunt bibendum. Etiam volutpat, </a:t>
            </a:r>
            <a:r>
              <a:rPr lang="EN-US" dirty="0" err="1"/>
              <a:t>dui</a:t>
            </a:r>
            <a:r>
              <a:rPr lang="EN-US" dirty="0"/>
              <a:t> eu rutrum tristique, enim augue laoreet velit, dapibus </a:t>
            </a:r>
            <a:r>
              <a:rPr lang="EN-US" dirty="0" err="1"/>
              <a:t>finibus</a:t>
            </a:r>
            <a:r>
              <a:rPr lang="EN-US" dirty="0"/>
              <a:t> turpis enim vel diam.</a:t>
            </a:r>
          </a:p>
          <a:p>
            <a:pPr algn="just"/>
            <a:r>
              <a:rPr lang="EN-US" dirty="0"/>
              <a:t>Maecenas quam diam, accumsan at risus eu, facilisis </a:t>
            </a:r>
            <a:r>
              <a:rPr lang="EN-US" dirty="0" err="1"/>
              <a:t>finibus</a:t>
            </a:r>
            <a:r>
              <a:rPr lang="EN-US" dirty="0"/>
              <a:t> mi. Cras varius est nec ornare viverra. Integer laoreet, augue in laoreet elementum, nunc turpis dignissim nisi, vel scelerisque est </a:t>
            </a:r>
            <a:r>
              <a:rPr lang="EN-US" dirty="0" err="1"/>
              <a:t>dui</a:t>
            </a:r>
            <a:r>
              <a:rPr lang="EN-US" dirty="0"/>
              <a:t> eget orci. Duis ex magna, scelerisque non pulvinar a, fringilla sit amet mi. Aliquam hendrerit nisi non neque ornare placerat. Praesent et fringilla ipsum. Curabitur pharetra, nisl </a:t>
            </a:r>
            <a:r>
              <a:rPr lang="EN-US" dirty="0" err="1"/>
              <a:t>ut</a:t>
            </a:r>
            <a:r>
              <a:rPr lang="EN-US" dirty="0"/>
              <a:t> sodales consectetur, libero elit ornare lectus, id bibendum arcu libero at nibh. Duis scelerisque sit amet est quis placerat. Duis venenatis, velit at volutpat sagittis, nisi metus dictum ligula, non auctor arcu enim in elit. Nullam semper eros at neque ultrices feugiat. Sed interdum iaculis justo sit amet ornare. In hac habitasse platea dictumst.</a:t>
            </a:r>
          </a:p>
          <a:p>
            <a:endParaRPr lang="EN-US" dirty="0"/>
          </a:p>
        </p:txBody>
      </p:sp>
    </p:spTree>
    <p:extLst>
      <p:ext uri="{BB962C8B-B14F-4D97-AF65-F5344CB8AC3E}">
        <p14:creationId xmlns:p14="http://schemas.microsoft.com/office/powerpoint/2010/main" val="4005888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endParaRPr lang="EN-US" dirty="0"/>
          </a:p>
        </p:txBody>
      </p:sp>
      <p:sp>
        <p:nvSpPr>
          <p:cNvPr id="3" name="Subtitle 2"/>
          <p:cNvSpPr>
            <a:spLocks noGrp="1"/>
          </p:cNvSpPr>
          <p:nvPr>
            <p:ph type="subTitle" idx="1"/>
          </p:nvPr>
        </p:nvSpPr>
        <p:spPr/>
        <p:txBody>
          <a:bodyPr vert="horz" lIns="91440" tIns="45720" rIns="91440" bIns="45720" rtlCol="0" anchor="t">
            <a:normAutofit fontScale="25000" lnSpcReduction="20000"/>
          </a:bodyPr>
          <a:lstStyle/>
          <a:p>
            <a:pPr algn="just"/>
            <a:r>
              <a:rPr lang="EN-US" dirty="0"/>
              <a:t>Lorem ipsum dolor sit amet, consectetur adipiscing elit. Morbi non mollis </a:t>
            </a:r>
            <a:r>
              <a:rPr lang="EN-US" dirty="0" err="1"/>
              <a:t>leo</a:t>
            </a:r>
            <a:r>
              <a:rPr lang="EN-US" dirty="0"/>
              <a:t>. Proin eleifend nulla elementum, vulputate quam quis, fermentum nibh. Duis porta iaculis lacus, vel gravida libero eleifend eu. Nulla egestas aliquam odio, non euismod metus tempor eget. Donec augue velit, ornare at </a:t>
            </a:r>
            <a:r>
              <a:rPr lang="EN-US" dirty="0" err="1"/>
              <a:t>dui</a:t>
            </a:r>
            <a:r>
              <a:rPr lang="EN-US" dirty="0"/>
              <a:t> a, egestas </a:t>
            </a:r>
            <a:r>
              <a:rPr lang="EN-US" dirty="0" err="1"/>
              <a:t>finibus</a:t>
            </a:r>
            <a:r>
              <a:rPr lang="EN-US" dirty="0"/>
              <a:t> risus. Morbi eu </a:t>
            </a:r>
            <a:r>
              <a:rPr lang="EN-US" dirty="0" err="1"/>
              <a:t>leo</a:t>
            </a:r>
            <a:r>
              <a:rPr lang="EN-US" dirty="0"/>
              <a:t> nec augue fringilla sagittis. Etiam odio est, laoreet a est nec, feugiat pretium sapien. Duis tortor quam, tempor id bibendum at, porta </a:t>
            </a:r>
            <a:r>
              <a:rPr lang="EN-US" dirty="0" err="1"/>
              <a:t>ut</a:t>
            </a:r>
            <a:r>
              <a:rPr lang="EN-US" dirty="0"/>
              <a:t> augue. Praesent tempus in nunc vel placerat.</a:t>
            </a:r>
          </a:p>
          <a:p>
            <a:pPr algn="just"/>
            <a:r>
              <a:rPr lang="EN-US" dirty="0" err="1"/>
              <a:t>Ut</a:t>
            </a:r>
            <a:r>
              <a:rPr lang="EN-US" dirty="0"/>
              <a:t> eros massa, lacinia </a:t>
            </a:r>
            <a:r>
              <a:rPr lang="EN-US" dirty="0" err="1"/>
              <a:t>ut</a:t>
            </a:r>
            <a:r>
              <a:rPr lang="EN-US" dirty="0"/>
              <a:t> faucibus et, lobortis vel justo. Nulla facilisi. Vivamus quis velit nisl. Cras porta massa ante, sit amet suscipit lorem convallis eu. Mauris suscipit eleifend risus a rhoncus. Pellentesque habitant morbi tristique senectus et netus et malesuada fames ac turpis egestas. Integer quis nibh congue magna egestas malesuada et lobortis urna. Maecenas porttitor lobortis lectus et fringilla.</a:t>
            </a:r>
          </a:p>
          <a:p>
            <a:pPr algn="just"/>
            <a:r>
              <a:rPr lang="EN-US" dirty="0"/>
              <a:t>Nam varius molestie bibendum. Sed non urna </a:t>
            </a:r>
            <a:r>
              <a:rPr lang="EN-US" dirty="0" err="1"/>
              <a:t>dui</a:t>
            </a:r>
            <a:r>
              <a:rPr lang="EN-US" dirty="0"/>
              <a:t>. Sed eget rutrum eros. Proin lobortis ex ipsum, non auctor justo tristique in. Praesent nulla sapien, tempor sed imperdiet id, luctus nec ligula. Vivamus rutrum metus aliquet sem tincidunt, a vulputate neque faucibus. Morbi laoreet ligula non lorem elementum, vitae dapibus ante suscipit. Praesent enim quam, viverra </a:t>
            </a:r>
            <a:r>
              <a:rPr lang="EN-US" dirty="0" err="1"/>
              <a:t>ut</a:t>
            </a:r>
            <a:r>
              <a:rPr lang="EN-US" dirty="0"/>
              <a:t> libero in, tempus pharetra lacus. In ultricies libero nec quam auctor eleifend. Maecenas mi sem, ultricies </a:t>
            </a:r>
            <a:r>
              <a:rPr lang="EN-US" dirty="0" err="1"/>
              <a:t>ut</a:t>
            </a:r>
            <a:r>
              <a:rPr lang="EN-US" dirty="0"/>
              <a:t> enim id, dignissim posuere dolor. Integer congue tincidunt fermentum. Vivamus sapien dolor, placerat ac interdum </a:t>
            </a:r>
            <a:r>
              <a:rPr lang="EN-US" dirty="0" err="1"/>
              <a:t>ut</a:t>
            </a:r>
            <a:r>
              <a:rPr lang="EN-US" dirty="0"/>
              <a:t>, laoreet eu felis. Nulla vehicula, magna sit amet ultrices commodo, dolor </a:t>
            </a:r>
            <a:r>
              <a:rPr lang="EN-US" dirty="0" err="1"/>
              <a:t>leo</a:t>
            </a:r>
            <a:r>
              <a:rPr lang="EN-US" dirty="0"/>
              <a:t> fermentum risus, </a:t>
            </a:r>
            <a:r>
              <a:rPr lang="EN-US" dirty="0" err="1"/>
              <a:t>ut</a:t>
            </a:r>
            <a:r>
              <a:rPr lang="EN-US" dirty="0"/>
              <a:t> rhoncus mauris orci in velit. Duis tristique, neque </a:t>
            </a:r>
            <a:r>
              <a:rPr lang="EN-US" dirty="0" err="1"/>
              <a:t>ut</a:t>
            </a:r>
            <a:r>
              <a:rPr lang="EN-US" dirty="0"/>
              <a:t> vulputate </a:t>
            </a:r>
            <a:r>
              <a:rPr lang="EN-US" dirty="0" err="1"/>
              <a:t>finibus</a:t>
            </a:r>
            <a:r>
              <a:rPr lang="EN-US" dirty="0"/>
              <a:t>, lacus augue pharetra mi, ac rutrum massa urna sed dolor. Sed rhoncus erat </a:t>
            </a:r>
            <a:r>
              <a:rPr lang="EN-US" dirty="0" err="1"/>
              <a:t>ut</a:t>
            </a:r>
            <a:r>
              <a:rPr lang="EN-US" dirty="0"/>
              <a:t> turpis aliquet rhoncus. Quisque vehicula, augue vel malesuada consequat, velit arcu iaculis orci, in congue urna nibh congue turpis.</a:t>
            </a:r>
          </a:p>
          <a:p>
            <a:pPr algn="just"/>
            <a:r>
              <a:rPr lang="EN-US" dirty="0"/>
              <a:t>Nunc vel neque ac nulla bibendum consectetur. Proin fermentum eget lectus sit amet auctor. Pellentesque dictum purus sit amet risus iaculis tempor vitae et velit. </a:t>
            </a:r>
            <a:r>
              <a:rPr lang="EN-US" dirty="0" err="1"/>
              <a:t>Ut</a:t>
            </a:r>
            <a:r>
              <a:rPr lang="EN-US" dirty="0"/>
              <a:t> ullamcorper viverra justo, a aliquet ligula dignissim a. Pellentesque aliquam metus sit amet ligula congue, ac iaculis orci hendrerit. Fusce pulvinar tincidunt bibendum. Etiam volutpat, </a:t>
            </a:r>
            <a:r>
              <a:rPr lang="EN-US" dirty="0" err="1"/>
              <a:t>dui</a:t>
            </a:r>
            <a:r>
              <a:rPr lang="EN-US" dirty="0"/>
              <a:t> eu rutrum tristique, enim augue laoreet velit, dapibus </a:t>
            </a:r>
            <a:r>
              <a:rPr lang="EN-US" dirty="0" err="1"/>
              <a:t>finibus</a:t>
            </a:r>
            <a:r>
              <a:rPr lang="EN-US" dirty="0"/>
              <a:t> turpis enim vel diam.</a:t>
            </a:r>
          </a:p>
          <a:p>
            <a:pPr algn="just"/>
            <a:r>
              <a:rPr lang="EN-US" dirty="0"/>
              <a:t>Maecenas quam diam, accumsan at risus eu, facilisis </a:t>
            </a:r>
            <a:r>
              <a:rPr lang="EN-US" dirty="0" err="1"/>
              <a:t>finibus</a:t>
            </a:r>
            <a:r>
              <a:rPr lang="EN-US" dirty="0"/>
              <a:t> mi. Cras varius est nec ornare viverra. Integer laoreet, augue in laoreet elementum, nunc turpis dignissim nisi, vel scelerisque est </a:t>
            </a:r>
            <a:r>
              <a:rPr lang="EN-US" dirty="0" err="1"/>
              <a:t>dui</a:t>
            </a:r>
            <a:r>
              <a:rPr lang="EN-US" dirty="0"/>
              <a:t> eget orci. Duis ex magna, scelerisque non pulvinar a, fringilla sit amet mi. Aliquam hendrerit nisi non neque ornare placerat. Praesent et fringilla ipsum. Curabitur pharetra, nisl </a:t>
            </a:r>
            <a:r>
              <a:rPr lang="EN-US" dirty="0" err="1"/>
              <a:t>ut</a:t>
            </a:r>
            <a:r>
              <a:rPr lang="EN-US" dirty="0"/>
              <a:t> sodales consectetur, libero elit ornare lectus, id bibendum arcu libero at nibh. Duis scelerisque sit amet est quis placerat. Duis venenatis, velit at volutpat sagittis, nisi metus dictum ligula, non auctor arcu enim in elit. Nullam semper eros at neque ultrices feugiat. Sed interdum iaculis justo sit amet ornare. In hac habitasse platea dictumst.</a:t>
            </a:r>
          </a:p>
          <a:p>
            <a:endParaRPr lang="EN-US" dirty="0"/>
          </a:p>
        </p:txBody>
      </p:sp>
    </p:spTree>
    <p:extLst>
      <p:ext uri="{BB962C8B-B14F-4D97-AF65-F5344CB8AC3E}">
        <p14:creationId xmlns:p14="http://schemas.microsoft.com/office/powerpoint/2010/main" val="1692712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endParaRPr lang="EN-US" dirty="0"/>
          </a:p>
        </p:txBody>
      </p:sp>
      <p:sp>
        <p:nvSpPr>
          <p:cNvPr id="3" name="Subtitle 2"/>
          <p:cNvSpPr>
            <a:spLocks noGrp="1"/>
          </p:cNvSpPr>
          <p:nvPr>
            <p:ph type="subTitle" idx="1"/>
          </p:nvPr>
        </p:nvSpPr>
        <p:spPr/>
        <p:txBody>
          <a:bodyPr vert="horz" lIns="91440" tIns="45720" rIns="91440" bIns="45720" rtlCol="0" anchor="t">
            <a:normAutofit fontScale="25000" lnSpcReduction="20000"/>
          </a:bodyPr>
          <a:lstStyle/>
          <a:p>
            <a:pPr algn="just"/>
            <a:r>
              <a:rPr lang="EN-US" dirty="0"/>
              <a:t>Lorem ipsum dolor sit amet, consectetur adipiscing elit. Morbi non mollis </a:t>
            </a:r>
            <a:r>
              <a:rPr lang="EN-US" dirty="0" err="1"/>
              <a:t>leo</a:t>
            </a:r>
            <a:r>
              <a:rPr lang="EN-US" dirty="0"/>
              <a:t>. Proin eleifend nulla elementum, vulputate quam quis, fermentum nibh. Duis porta iaculis lacus, vel gravida libero eleifend eu. Nulla egestas aliquam odio, non euismod metus tempor eget. Donec augue velit, ornare at </a:t>
            </a:r>
            <a:r>
              <a:rPr lang="EN-US" dirty="0" err="1"/>
              <a:t>dui</a:t>
            </a:r>
            <a:r>
              <a:rPr lang="EN-US" dirty="0"/>
              <a:t> a, egestas </a:t>
            </a:r>
            <a:r>
              <a:rPr lang="EN-US" dirty="0" err="1"/>
              <a:t>finibus</a:t>
            </a:r>
            <a:r>
              <a:rPr lang="EN-US" dirty="0"/>
              <a:t> risus. Morbi eu </a:t>
            </a:r>
            <a:r>
              <a:rPr lang="EN-US" dirty="0" err="1"/>
              <a:t>leo</a:t>
            </a:r>
            <a:r>
              <a:rPr lang="EN-US" dirty="0"/>
              <a:t> nec augue fringilla sagittis. Etiam odio est, laoreet a est nec, feugiat pretium sapien. Duis tortor quam, tempor id bibendum at, porta </a:t>
            </a:r>
            <a:r>
              <a:rPr lang="EN-US" dirty="0" err="1"/>
              <a:t>ut</a:t>
            </a:r>
            <a:r>
              <a:rPr lang="EN-US" dirty="0"/>
              <a:t> augue. Praesent tempus in nunc vel placerat.</a:t>
            </a:r>
          </a:p>
          <a:p>
            <a:pPr algn="just"/>
            <a:r>
              <a:rPr lang="EN-US" dirty="0" err="1"/>
              <a:t>Ut</a:t>
            </a:r>
            <a:r>
              <a:rPr lang="EN-US" dirty="0"/>
              <a:t> eros massa, lacinia </a:t>
            </a:r>
            <a:r>
              <a:rPr lang="EN-US" dirty="0" err="1"/>
              <a:t>ut</a:t>
            </a:r>
            <a:r>
              <a:rPr lang="EN-US" dirty="0"/>
              <a:t> faucibus et, lobortis vel justo. Nulla facilisi. Vivamus quis velit nisl. Cras porta massa ante, sit amet suscipit lorem convallis eu. Mauris suscipit eleifend risus a rhoncus. Pellentesque habitant morbi tristique senectus et netus et malesuada fames ac turpis egestas. Integer quis nibh congue magna egestas malesuada et lobortis urna. Maecenas porttitor lobortis lectus et fringilla.</a:t>
            </a:r>
          </a:p>
          <a:p>
            <a:pPr algn="just"/>
            <a:r>
              <a:rPr lang="EN-US" dirty="0"/>
              <a:t>Nam varius molestie bibendum. Sed non urna </a:t>
            </a:r>
            <a:r>
              <a:rPr lang="EN-US" dirty="0" err="1"/>
              <a:t>dui</a:t>
            </a:r>
            <a:r>
              <a:rPr lang="EN-US" dirty="0"/>
              <a:t>. Sed eget rutrum eros. Proin lobortis ex ipsum, non auctor justo tristique in. Praesent nulla sapien, tempor sed imperdiet id, luctus nec ligula. Vivamus rutrum metus aliquet sem tincidunt, a vulputate neque faucibus. Morbi laoreet ligula non lorem elementum, vitae dapibus ante suscipit. Praesent enim quam, viverra </a:t>
            </a:r>
            <a:r>
              <a:rPr lang="EN-US" dirty="0" err="1"/>
              <a:t>ut</a:t>
            </a:r>
            <a:r>
              <a:rPr lang="EN-US" dirty="0"/>
              <a:t> libero in, tempus pharetra lacus. In ultricies libero nec quam auctor eleifend. Maecenas mi sem, ultricies </a:t>
            </a:r>
            <a:r>
              <a:rPr lang="EN-US" dirty="0" err="1"/>
              <a:t>ut</a:t>
            </a:r>
            <a:r>
              <a:rPr lang="EN-US" dirty="0"/>
              <a:t> enim id, dignissim posuere dolor. Integer congue tincidunt fermentum. Vivamus sapien dolor, placerat ac interdum </a:t>
            </a:r>
            <a:r>
              <a:rPr lang="EN-US" dirty="0" err="1"/>
              <a:t>ut</a:t>
            </a:r>
            <a:r>
              <a:rPr lang="EN-US" dirty="0"/>
              <a:t>, laoreet eu felis. Nulla vehicula, magna sit amet ultrices commodo, dolor </a:t>
            </a:r>
            <a:r>
              <a:rPr lang="EN-US" dirty="0" err="1"/>
              <a:t>leo</a:t>
            </a:r>
            <a:r>
              <a:rPr lang="EN-US" dirty="0"/>
              <a:t> fermentum risus, </a:t>
            </a:r>
            <a:r>
              <a:rPr lang="EN-US" dirty="0" err="1"/>
              <a:t>ut</a:t>
            </a:r>
            <a:r>
              <a:rPr lang="EN-US" dirty="0"/>
              <a:t> rhoncus mauris orci in velit. Duis tristique, neque </a:t>
            </a:r>
            <a:r>
              <a:rPr lang="EN-US" dirty="0" err="1"/>
              <a:t>ut</a:t>
            </a:r>
            <a:r>
              <a:rPr lang="EN-US" dirty="0"/>
              <a:t> vulputate </a:t>
            </a:r>
            <a:r>
              <a:rPr lang="EN-US" dirty="0" err="1"/>
              <a:t>finibus</a:t>
            </a:r>
            <a:r>
              <a:rPr lang="EN-US" dirty="0"/>
              <a:t>, lacus augue pharetra mi, ac rutrum massa urna sed dolor. Sed rhoncus erat </a:t>
            </a:r>
            <a:r>
              <a:rPr lang="EN-US" dirty="0" err="1"/>
              <a:t>ut</a:t>
            </a:r>
            <a:r>
              <a:rPr lang="EN-US" dirty="0"/>
              <a:t> turpis aliquet rhoncus. Quisque vehicula, augue vel malesuada consequat, velit arcu iaculis orci, in congue urna nibh congue turpis.</a:t>
            </a:r>
          </a:p>
          <a:p>
            <a:pPr algn="just"/>
            <a:r>
              <a:rPr lang="EN-US" dirty="0"/>
              <a:t>Nunc vel neque ac nulla bibendum consectetur. Proin fermentum eget lectus sit amet auctor. Pellentesque dictum purus sit amet risus iaculis tempor vitae et velit. </a:t>
            </a:r>
            <a:r>
              <a:rPr lang="EN-US" dirty="0" err="1"/>
              <a:t>Ut</a:t>
            </a:r>
            <a:r>
              <a:rPr lang="EN-US" dirty="0"/>
              <a:t> ullamcorper viverra justo, a aliquet ligula dignissim a. Pellentesque aliquam metus sit amet ligula congue, ac iaculis orci hendrerit. Fusce pulvinar tincidunt bibendum. Etiam volutpat, </a:t>
            </a:r>
            <a:r>
              <a:rPr lang="EN-US" dirty="0" err="1"/>
              <a:t>dui</a:t>
            </a:r>
            <a:r>
              <a:rPr lang="EN-US" dirty="0"/>
              <a:t> eu rutrum tristique, enim augue laoreet velit, dapibus </a:t>
            </a:r>
            <a:r>
              <a:rPr lang="EN-US" dirty="0" err="1"/>
              <a:t>finibus</a:t>
            </a:r>
            <a:r>
              <a:rPr lang="EN-US" dirty="0"/>
              <a:t> turpis enim vel diam.</a:t>
            </a:r>
          </a:p>
          <a:p>
            <a:pPr algn="just"/>
            <a:r>
              <a:rPr lang="EN-US" dirty="0"/>
              <a:t>Maecenas quam diam, accumsan at risus eu, facilisis </a:t>
            </a:r>
            <a:r>
              <a:rPr lang="EN-US" dirty="0" err="1"/>
              <a:t>finibus</a:t>
            </a:r>
            <a:r>
              <a:rPr lang="EN-US" dirty="0"/>
              <a:t> mi. Cras varius est nec ornare viverra. Integer laoreet, augue in laoreet elementum, nunc turpis dignissim nisi, vel scelerisque est </a:t>
            </a:r>
            <a:r>
              <a:rPr lang="EN-US" dirty="0" err="1"/>
              <a:t>dui</a:t>
            </a:r>
            <a:r>
              <a:rPr lang="EN-US" dirty="0"/>
              <a:t> eget orci. Duis ex magna, scelerisque non pulvinar a, fringilla sit amet mi. Aliquam hendrerit nisi non neque ornare placerat. Praesent et fringilla ipsum. Curabitur pharetra, nisl </a:t>
            </a:r>
            <a:r>
              <a:rPr lang="EN-US" dirty="0" err="1"/>
              <a:t>ut</a:t>
            </a:r>
            <a:r>
              <a:rPr lang="EN-US" dirty="0"/>
              <a:t> sodales consectetur, libero elit ornare lectus, id bibendum arcu libero at nibh. Duis scelerisque sit amet est quis placerat. Duis venenatis, velit at volutpat sagittis, nisi metus dictum ligula, non auctor arcu enim in elit. Nullam semper eros at neque ultrices feugiat. Sed interdum iaculis justo sit amet ornare. In hac habitasse platea dictumst.</a:t>
            </a:r>
          </a:p>
          <a:p>
            <a:endParaRPr lang="EN-US" dirty="0"/>
          </a:p>
        </p:txBody>
      </p:sp>
    </p:spTree>
    <p:extLst>
      <p:ext uri="{BB962C8B-B14F-4D97-AF65-F5344CB8AC3E}">
        <p14:creationId xmlns:p14="http://schemas.microsoft.com/office/powerpoint/2010/main" val="33487562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lastModifiedBy>
  <cp:revision>5</cp:revision>
  <dcterms:created xsi:type="dcterms:W3CDTF">2013-07-15T20:26:40Z</dcterms:created>
  <dcterms:modified xsi:type="dcterms:W3CDTF">2016-11-17T20:03:56Z</dcterms:modified>
</cp:coreProperties>
</file>