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75463"/>
  <p:notesSz cx="7772400" cy="10058400"/>
  <p:defaultTextStyle>
    <a:defPPr>
      <a:defRPr lang="en-GB"/>
    </a:defPPr>
    <a:lvl1pPr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1pPr>
    <a:lvl2pPr marL="742950" indent="-28575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2pPr>
    <a:lvl3pPr marL="11430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3pPr>
    <a:lvl4pPr marL="16002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4pPr>
    <a:lvl5pPr marL="20574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1578" y="66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>
            <a:extLst>
              <a:ext uri="{FF2B5EF4-FFF2-40B4-BE49-F238E27FC236}">
                <a16:creationId xmlns:a16="http://schemas.microsoft.com/office/drawing/2014/main" id="{B38DE539-24DE-412B-9EBE-1065EBA42055}"/>
              </a:ext>
            </a:extLst>
          </p:cNvPr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1600" y="763588"/>
            <a:ext cx="5027613" cy="3770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2050" name="Rectangle 2">
            <a:extLst>
              <a:ext uri="{FF2B5EF4-FFF2-40B4-BE49-F238E27FC236}">
                <a16:creationId xmlns:a16="http://schemas.microsoft.com/office/drawing/2014/main" id="{540A1AC0-2B93-4887-98AB-B3005863E82E}"/>
              </a:ext>
            </a:extLst>
          </p:cNvPr>
          <p:cNvSpPr>
            <a:spLocks noGrp="1" noChangeArrowheads="1"/>
          </p:cNvSpPr>
          <p:nvPr>
            <p:ph type="body"/>
          </p:nvPr>
        </p:nvSpPr>
        <p:spPr bwMode="auto">
          <a:xfrm>
            <a:off x="777875" y="4776788"/>
            <a:ext cx="6216650" cy="4524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altLang="en-US"/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16EB35FD-E648-44A7-AC1A-46653CE317DE}"/>
              </a:ext>
            </a:extLst>
          </p:cNvPr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BF043EA4-FC71-49E0-B280-503E2B65C8F9}"/>
              </a:ext>
            </a:extLst>
          </p:cNvPr>
          <p:cNvSpPr>
            <a:spLocks noGrp="1" noChangeArrowheads="1"/>
          </p:cNvSpPr>
          <p:nvPr>
            <p:ph type="dt"/>
          </p:nvPr>
        </p:nvSpPr>
        <p:spPr bwMode="auto">
          <a:xfrm>
            <a:off x="4398963" y="0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2053" name="Rectangle 5">
            <a:extLst>
              <a:ext uri="{FF2B5EF4-FFF2-40B4-BE49-F238E27FC236}">
                <a16:creationId xmlns:a16="http://schemas.microsoft.com/office/drawing/2014/main" id="{62821B3E-59CD-404A-A3ED-066C3C86E592}"/>
              </a:ext>
            </a:extLst>
          </p:cNvPr>
          <p:cNvSpPr>
            <a:spLocks noGrp="1" noChangeArrowheads="1"/>
          </p:cNvSpPr>
          <p:nvPr>
            <p:ph type="ftr"/>
          </p:nvPr>
        </p:nvSpPr>
        <p:spPr bwMode="auto">
          <a:xfrm>
            <a:off x="0" y="9555163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2054" name="Rectangle 6">
            <a:extLst>
              <a:ext uri="{FF2B5EF4-FFF2-40B4-BE49-F238E27FC236}">
                <a16:creationId xmlns:a16="http://schemas.microsoft.com/office/drawing/2014/main" id="{7DE81288-6EEA-4927-B226-609E172F7246}"/>
              </a:ext>
            </a:extLst>
          </p:cNvPr>
          <p:cNvSpPr>
            <a:spLocks noGrp="1" noChangeArrowheads="1"/>
          </p:cNvSpPr>
          <p:nvPr>
            <p:ph type="sldNum"/>
          </p:nvPr>
        </p:nvSpPr>
        <p:spPr bwMode="auto">
          <a:xfrm>
            <a:off x="4398963" y="9555163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</a:defRPr>
            </a:lvl1pPr>
          </a:lstStyle>
          <a:p>
            <a:fld id="{99DAAF3A-A3BB-45DE-856E-E0B04786593A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6">
            <a:extLst>
              <a:ext uri="{FF2B5EF4-FFF2-40B4-BE49-F238E27FC236}">
                <a16:creationId xmlns:a16="http://schemas.microsoft.com/office/drawing/2014/main" id="{1DD7D549-5CB7-46A4-AF45-186A7821E385}"/>
              </a:ext>
            </a:extLst>
          </p:cNvPr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9AD06E66-A3D5-46F7-B50B-14BD2A97BB44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4097" name="Rectangle 1">
            <a:extLst>
              <a:ext uri="{FF2B5EF4-FFF2-40B4-BE49-F238E27FC236}">
                <a16:creationId xmlns:a16="http://schemas.microsoft.com/office/drawing/2014/main" id="{F9F5D730-B5D8-45A2-BCCD-940F8C5946CB}"/>
              </a:ext>
            </a:extLst>
          </p:cNvPr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7950" y="763588"/>
            <a:ext cx="5016500" cy="37719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6CF502-808D-448D-8262-25192FD03EC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5538"/>
            <a:ext cx="6858000" cy="239395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E8B4779-C26A-4230-BFC9-8109995FC73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11563"/>
            <a:ext cx="6858000" cy="1658937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31540621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85342B-0B93-45E3-90F3-FBE24F1DB9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06A0EDF-8C73-4CED-8809-2EBAECBA1C0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0823130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A521D15-7FA7-49DD-9F4B-4BCB9E0DF7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5813" cy="58689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79979B-B43D-4282-80E8-48D64EDB74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689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8735185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D9112C-53DC-4C40-B86F-C7B85973D4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274638"/>
            <a:ext cx="8228013" cy="114617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182402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3E4A65-265F-43F8-BE9E-B73CC27910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C6077B-E163-4835-8443-5BDE159CD4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9328767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CADAFF-902E-4453-910E-5DFACCE1E8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14500"/>
            <a:ext cx="7886700" cy="2859088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0452387-459C-4697-920A-68DD88DFF0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600575"/>
            <a:ext cx="7886700" cy="1504950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21438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3D7102-CF7D-4326-8FF3-AF10F5B404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5A95C17-0F34-46D3-A90D-061B4641E1C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57200" y="1608138"/>
            <a:ext cx="4037013" cy="453548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1E9F485-D219-4488-BDDA-56955C8939C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6613" y="1608138"/>
            <a:ext cx="4038600" cy="453548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6671121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94F71D-47B5-4D99-BFD5-06999FBBAB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6713"/>
            <a:ext cx="7886700" cy="1328737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15F7274-641E-430D-B6D9-08112E0CDD1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5925"/>
            <a:ext cx="3868737" cy="8255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34C2F3-CF68-46C5-B99F-4AAF182B83E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11425"/>
            <a:ext cx="3868737" cy="369411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E4F7C22-6C2E-4582-84AD-CFB4BEF487F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5925"/>
            <a:ext cx="3887788" cy="8255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7E4E0D8-6643-47EF-AC13-CFB89681ED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11425"/>
            <a:ext cx="3887788" cy="369411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53885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6D97F3-FB38-4C83-9F4E-B1F83206EC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293663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509113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7EA0C2-4AE7-4C8D-BFC9-1AB5357FDD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8788"/>
            <a:ext cx="2949575" cy="160337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EA7A1C-3FB9-44A8-B371-9EA5D59E7A6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90600"/>
            <a:ext cx="4629150" cy="488473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D200BC7-E0B1-45A7-A545-426DD552F6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62163"/>
            <a:ext cx="2949575" cy="3821112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639506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2559F0-4B58-42B6-AE7C-00AE23235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8788"/>
            <a:ext cx="2949575" cy="160337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FD546E0-6C1F-47E9-AA04-DABC4604F26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90600"/>
            <a:ext cx="4629150" cy="48847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EF8896D-6E09-4EE8-BD0B-0D7CBED64D7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62163"/>
            <a:ext cx="2949575" cy="3821112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785860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>
            <a:extLst>
              <a:ext uri="{FF2B5EF4-FFF2-40B4-BE49-F238E27FC236}">
                <a16:creationId xmlns:a16="http://schemas.microsoft.com/office/drawing/2014/main" id="{73A04379-129C-407E-AA07-82C72AD3894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8013" cy="1146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/>
              <a:t>Click to edit the title text format</a:t>
            </a:r>
          </a:p>
        </p:txBody>
      </p:sp>
      <p:sp>
        <p:nvSpPr>
          <p:cNvPr id="1026" name="Rectangle 2">
            <a:extLst>
              <a:ext uri="{FF2B5EF4-FFF2-40B4-BE49-F238E27FC236}">
                <a16:creationId xmlns:a16="http://schemas.microsoft.com/office/drawing/2014/main" id="{B312CE70-2BC5-4B89-B199-989CB0B7114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8138"/>
            <a:ext cx="8228013" cy="45354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8224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/>
              <a:t>Click to edit the outline text format</a:t>
            </a:r>
          </a:p>
          <a:p>
            <a:pPr lvl="1"/>
            <a:r>
              <a:rPr lang="en-GB" altLang="en-US"/>
              <a:t>Second Outline Level</a:t>
            </a:r>
          </a:p>
          <a:p>
            <a:pPr lvl="2"/>
            <a:r>
              <a:rPr lang="en-GB" altLang="en-US"/>
              <a:t>Third Outline Level</a:t>
            </a:r>
          </a:p>
          <a:p>
            <a:pPr lvl="3"/>
            <a:r>
              <a:rPr lang="en-GB" altLang="en-US"/>
              <a:t>Fourth Outline Level</a:t>
            </a:r>
          </a:p>
          <a:p>
            <a:pPr lvl="4"/>
            <a:r>
              <a:rPr lang="en-GB" altLang="en-US"/>
              <a:t>Fifth Outline Level</a:t>
            </a:r>
          </a:p>
          <a:p>
            <a:pPr lvl="4"/>
            <a:r>
              <a:rPr lang="en-GB" altLang="en-US"/>
              <a:t>Sixth Outline Level</a:t>
            </a:r>
          </a:p>
          <a:p>
            <a:pPr lvl="4"/>
            <a:r>
              <a:rPr lang="en-GB" altLang="en-US"/>
              <a:t>Seventh Outline Level</a:t>
            </a:r>
          </a:p>
          <a:p>
            <a:pPr lvl="4"/>
            <a:r>
              <a:rPr lang="en-GB" altLang="en-US"/>
              <a:t>Eighth Outline Level</a:t>
            </a:r>
          </a:p>
          <a:p>
            <a:pPr lvl="4"/>
            <a:r>
              <a:rPr lang="en-GB" altLang="en-US"/>
              <a:t>Ninth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 kern="12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2pPr>
      <a:lvl3pPr marL="1143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3pPr>
      <a:lvl4pPr marL="1600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4pPr>
      <a:lvl5pPr marL="20574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5pPr>
      <a:lvl6pPr marL="25146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6pPr>
      <a:lvl7pPr marL="29718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7pPr>
      <a:lvl8pPr marL="3429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8pPr>
      <a:lvl9pPr marL="3886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9pPr>
    </p:titleStyle>
    <p:bodyStyle>
      <a:lvl1pPr marL="342900" indent="-342900" algn="l" defTabSz="457200" rtl="0" fontAlgn="base" hangingPunct="0">
        <a:lnSpc>
          <a:spcPct val="93000"/>
        </a:lnSpc>
        <a:spcBef>
          <a:spcPct val="0"/>
        </a:spcBef>
        <a:spcAft>
          <a:spcPts val="1425"/>
        </a:spcAft>
        <a:buClr>
          <a:srgbClr val="000000"/>
        </a:buClr>
        <a:buSzPct val="100000"/>
        <a:buFont typeface="Times New Roman" panose="02020603050405020304" pitchFamily="18" charset="0"/>
        <a:defRPr sz="3200" kern="1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panose="02020603050405020304" pitchFamily="18" charset="0"/>
        <a:defRPr sz="2800" kern="12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57200" rtl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panose="02020603050405020304" pitchFamily="18" charset="0"/>
        <a:defRPr sz="2400" kern="12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57200" rtl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3" name="Picture 1">
            <a:extLst>
              <a:ext uri="{FF2B5EF4-FFF2-40B4-BE49-F238E27FC236}">
                <a16:creationId xmlns:a16="http://schemas.microsoft.com/office/drawing/2014/main" id="{CFDB4166-5EEA-4772-A731-06B0DBE83C9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6475" y="549275"/>
            <a:ext cx="1049338" cy="10493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blipFill dpi="0" rotWithShape="0">
                  <a:blip/>
                  <a:srcRect/>
                  <a:stretch>
                    <a:fillRect/>
                  </a:stretch>
                </a:blip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  <p:pic>
        <p:nvPicPr>
          <p:cNvPr id="3074" name="Picture 2">
            <a:extLst>
              <a:ext uri="{FF2B5EF4-FFF2-40B4-BE49-F238E27FC236}">
                <a16:creationId xmlns:a16="http://schemas.microsoft.com/office/drawing/2014/main" id="{4FC96A83-3B01-4105-A991-5A0710806A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92475" y="1854200"/>
            <a:ext cx="2260600" cy="2260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blipFill dpi="0" rotWithShape="0">
                  <a:blip/>
                  <a:srcRect/>
                  <a:stretch>
                    <a:fillRect/>
                  </a:stretch>
                </a:blip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  <p:pic>
        <p:nvPicPr>
          <p:cNvPr id="3075" name="Picture 3">
            <a:extLst>
              <a:ext uri="{FF2B5EF4-FFF2-40B4-BE49-F238E27FC236}">
                <a16:creationId xmlns:a16="http://schemas.microsoft.com/office/drawing/2014/main" id="{9F6A01C6-D9A8-49C1-802B-5F5C998E1AE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497763" y="5486400"/>
            <a:ext cx="708025" cy="701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blipFill dpi="0" rotWithShape="0">
                  <a:blip/>
                  <a:srcRect/>
                  <a:stretch>
                    <a:fillRect/>
                  </a:stretch>
                </a:blip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Arial Unicode MS"/>
        <a:cs typeface="Arial Unicode MS"/>
      </a:majorFont>
      <a:minorFont>
        <a:latin typeface="Arial"/>
        <a:ea typeface="Arial Unicode MS"/>
        <a:cs typeface="Arial Unicode M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</Words>
  <Application>Microsoft Office PowerPoint</Application>
  <PresentationFormat>Custom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Arial Unicode MS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Untitled Presentation</dc:title>
  <dc:creator>Unknown Creator</dc:creator>
  <cp:lastModifiedBy>Gideon Avida</cp:lastModifiedBy>
  <cp:revision>3</cp:revision>
  <cp:lastPrinted>1601-01-01T00:00:00Z</cp:lastPrinted>
  <dcterms:created xsi:type="dcterms:W3CDTF">2017-12-05T07:56:46Z</dcterms:created>
  <dcterms:modified xsi:type="dcterms:W3CDTF">2018-01-04T23:17:38Z</dcterms:modified>
</cp:coreProperties>
</file>

<file path=docProps/thumbnail.jpeg>
</file>